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6"/>
  </p:notesMasterIdLst>
  <p:sldIdLst>
    <p:sldId id="259" r:id="rId5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FF0101"/>
    <a:srgbClr val="FF5B5B"/>
    <a:srgbClr val="C00000"/>
    <a:srgbClr val="CC0000"/>
    <a:srgbClr val="FF9933"/>
    <a:srgbClr val="3399FF"/>
    <a:srgbClr val="9933FF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85" autoAdjust="0"/>
    <p:restoredTop sz="94660"/>
  </p:normalViewPr>
  <p:slideViewPr>
    <p:cSldViewPr>
      <p:cViewPr varScale="1">
        <p:scale>
          <a:sx n="109" d="100"/>
          <a:sy n="109" d="100"/>
        </p:scale>
        <p:origin x="1716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5569" tIns="47784" rIns="95569" bIns="47784" rtlCol="0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5569" tIns="47784" rIns="95569" bIns="47784" rtlCol="0"/>
          <a:lstStyle>
            <a:lvl1pPr algn="r">
              <a:defRPr sz="1300"/>
            </a:lvl1pPr>
          </a:lstStyle>
          <a:p>
            <a:fld id="{A454750B-44BA-49C6-96B9-E7497594084B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69" tIns="47784" rIns="95569" bIns="47784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5569" tIns="47784" rIns="95569" bIns="4778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4"/>
          </a:xfrm>
          <a:prstGeom prst="rect">
            <a:avLst/>
          </a:prstGeom>
        </p:spPr>
        <p:txBody>
          <a:bodyPr vert="horz" lIns="95569" tIns="47784" rIns="95569" bIns="47784" rtlCol="0" anchor="b"/>
          <a:lstStyle>
            <a:lvl1pPr algn="l">
              <a:defRPr sz="13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5569" tIns="47784" rIns="95569" bIns="47784" rtlCol="0" anchor="b"/>
          <a:lstStyle>
            <a:lvl1pPr algn="r">
              <a:defRPr sz="1300"/>
            </a:lvl1pPr>
          </a:lstStyle>
          <a:p>
            <a:fld id="{885F20F2-D1F4-4429-BE92-7EF01A2A039E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59160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F20F2-D1F4-4429-BE92-7EF01A2A039E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8035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39539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88729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26425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3432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45011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63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9702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80159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574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09033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04569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49D81-18A2-4579-B1E6-BD48A61FF59A}" type="datetimeFigureOut">
              <a:rPr lang="en-SG" smtClean="0"/>
              <a:t>7/2/2019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BCDFE-63ED-4D90-A6F7-A1696F32A86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9845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bg1"/>
            </a:gs>
            <a:gs pos="0">
              <a:schemeClr val="accent5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1"/>
          <p:cNvSpPr txBox="1">
            <a:spLocks/>
          </p:cNvSpPr>
          <p:nvPr/>
        </p:nvSpPr>
        <p:spPr bwMode="auto">
          <a:xfrm>
            <a:off x="423246" y="992100"/>
            <a:ext cx="6125978" cy="816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Tx/>
              <a:buNone/>
            </a:pPr>
            <a:r>
              <a:rPr lang="en-SG" sz="2400" b="1" kern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Your voice counts. </a:t>
            </a:r>
          </a:p>
          <a:p>
            <a:pPr marL="0" indent="0">
              <a:spcBef>
                <a:spcPts val="0"/>
              </a:spcBef>
              <a:buFontTx/>
              <a:buNone/>
            </a:pPr>
            <a:endParaRPr lang="en-SG" sz="1000" b="1" kern="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SG" sz="1700" b="1" kern="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Tell us how NTU can enrich your university experience.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0" y="9456"/>
            <a:ext cx="9144000" cy="792088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sz="4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Student Experience Survey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827" y="6225656"/>
            <a:ext cx="1280829" cy="459326"/>
          </a:xfrm>
          <a:prstGeom prst="rect">
            <a:avLst/>
          </a:prstGeom>
        </p:spPr>
      </p:pic>
      <p:sp>
        <p:nvSpPr>
          <p:cNvPr id="12" name="Right Triangle 11"/>
          <p:cNvSpPr>
            <a:spLocks noChangeAspect="1"/>
          </p:cNvSpPr>
          <p:nvPr/>
        </p:nvSpPr>
        <p:spPr>
          <a:xfrm flipH="1">
            <a:off x="5926015" y="3316854"/>
            <a:ext cx="3221330" cy="3541148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3" name="Right Triangle 12"/>
          <p:cNvSpPr>
            <a:spLocks noChangeAspect="1"/>
          </p:cNvSpPr>
          <p:nvPr/>
        </p:nvSpPr>
        <p:spPr>
          <a:xfrm flipH="1">
            <a:off x="6932948" y="4433299"/>
            <a:ext cx="2205715" cy="2424701"/>
          </a:xfrm>
          <a:prstGeom prst="rtTriangl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4" name="TextBox 3"/>
          <p:cNvSpPr txBox="1"/>
          <p:nvPr/>
        </p:nvSpPr>
        <p:spPr>
          <a:xfrm>
            <a:off x="1273487" y="6490176"/>
            <a:ext cx="6264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If you have any query, </a:t>
            </a:r>
            <a:r>
              <a:rPr lang="en-SG" sz="1100" dirty="0">
                <a:solidFill>
                  <a:srgbClr val="002060"/>
                </a:solidFill>
                <a:latin typeface="Century Gothic" panose="020B0502020202020204" pitchFamily="34" charset="0"/>
              </a:rPr>
              <a:t>please contact </a:t>
            </a:r>
            <a:r>
              <a:rPr lang="en-SG" sz="1100" u="sng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NTUStudentSurvey@ntu.edu.sg</a:t>
            </a:r>
            <a:endParaRPr lang="en-SG" sz="1100" u="sng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40758" y="1101742"/>
            <a:ext cx="2006441" cy="1243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6541817" y="1087904"/>
            <a:ext cx="648072" cy="215444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SG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2016</a:t>
            </a:r>
            <a:endParaRPr lang="en-SG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37931" y="2295014"/>
            <a:ext cx="2012093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SG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New lifestyle hub at </a:t>
            </a:r>
          </a:p>
          <a:p>
            <a:pPr algn="ctr"/>
            <a:r>
              <a:rPr lang="en-SG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North Spine</a:t>
            </a:r>
            <a:endParaRPr lang="en-SG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4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57057" y="3027104"/>
            <a:ext cx="1939416" cy="1092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Box 34"/>
          <p:cNvSpPr txBox="1"/>
          <p:nvPr/>
        </p:nvSpPr>
        <p:spPr>
          <a:xfrm>
            <a:off x="8227561" y="3037049"/>
            <a:ext cx="668912" cy="218756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SG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2017</a:t>
            </a:r>
            <a:endParaRPr lang="en-SG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47557" y="6225807"/>
            <a:ext cx="2012875" cy="33855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SG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The Arc </a:t>
            </a:r>
          </a:p>
          <a:p>
            <a:pPr algn="ctr"/>
            <a:r>
              <a:rPr lang="en-SG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Learning Hub North</a:t>
            </a:r>
            <a:endParaRPr lang="en-SG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0" name="Content Placeholder 1"/>
          <p:cNvSpPr>
            <a:spLocks noGrp="1"/>
          </p:cNvSpPr>
          <p:nvPr>
            <p:ph idx="1"/>
          </p:nvPr>
        </p:nvSpPr>
        <p:spPr>
          <a:xfrm>
            <a:off x="194827" y="1809238"/>
            <a:ext cx="6033358" cy="461413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endParaRPr lang="en-SG" sz="1700" b="1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SG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For NTU/NIE students for at least one semester, please </a:t>
            </a:r>
            <a:r>
              <a:rPr lang="en-SG" sz="1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check your email </a:t>
            </a:r>
            <a:r>
              <a:rPr lang="en-SG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(inbox/spam/junk folder) </a:t>
            </a:r>
            <a:r>
              <a:rPr lang="en-SG" sz="1700" b="1" dirty="0" smtClean="0">
                <a:solidFill>
                  <a:srgbClr val="C00000"/>
                </a:solidFill>
                <a:latin typeface="Century Gothic" panose="020B0502020202020204" pitchFamily="34" charset="0"/>
              </a:rPr>
              <a:t>for the survey invitation and link using PC or portable devices</a:t>
            </a:r>
            <a:r>
              <a:rPr lang="en-SG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SG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	</a:t>
            </a:r>
            <a:endParaRPr lang="en-SG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SG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SG" sz="14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SG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 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SG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Your feedback is valuable in improving areas such as Academic/Research Programme</a:t>
            </a:r>
            <a:r>
              <a:rPr lang="en-SG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, Learning &amp; Teaching, Assessment &amp; </a:t>
            </a:r>
            <a:r>
              <a:rPr lang="en-SG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Feedback, Student Services, Campus Life, etc.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SG" sz="17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>
              <a:spcBef>
                <a:spcPts val="0"/>
              </a:spcBef>
              <a:buSzPct val="82000"/>
              <a:buFont typeface="Wingdings" panose="05000000000000000000" pitchFamily="2" charset="2"/>
              <a:buChar char="§"/>
            </a:pPr>
            <a:r>
              <a:rPr lang="en-SG" b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150</a:t>
            </a:r>
            <a:r>
              <a:rPr lang="en-SG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 Lucky Draw prizes to be won!</a:t>
            </a:r>
          </a:p>
          <a:p>
            <a:pPr marL="0" indent="0">
              <a:buNone/>
            </a:pPr>
            <a:endParaRPr lang="en-SG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SG" sz="1400" dirty="0">
                <a:solidFill>
                  <a:srgbClr val="002060"/>
                </a:solidFill>
                <a:latin typeface="Century Gothic" panose="020B0502020202020204" pitchFamily="34" charset="0"/>
              </a:rPr>
              <a:t>	</a:t>
            </a:r>
            <a:r>
              <a:rPr lang="en-SG" sz="14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	</a:t>
            </a:r>
          </a:p>
          <a:p>
            <a:pPr marL="0" indent="0">
              <a:buNone/>
            </a:pPr>
            <a:endParaRPr lang="en-SG" sz="1400" dirty="0" smtClean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67544" y="5517232"/>
            <a:ext cx="2165538" cy="537348"/>
            <a:chOff x="423318" y="4471063"/>
            <a:chExt cx="3999975" cy="964406"/>
          </a:xfrm>
        </p:grpSpPr>
        <p:pic>
          <p:nvPicPr>
            <p:cNvPr id="43" name="Picture 42"/>
            <p:cNvPicPr/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689312" y="4547147"/>
              <a:ext cx="479715" cy="83317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" name="Picture 43"/>
            <p:cNvPicPr/>
            <p:nvPr/>
          </p:nvPicPr>
          <p:blipFill>
            <a:blip r:embed="rId7" cstate="print">
              <a:clrChange>
                <a:clrFrom>
                  <a:srgbClr val="FFFCFF"/>
                </a:clrFrom>
                <a:clrTo>
                  <a:srgbClr val="FFFC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249848" y="4561596"/>
              <a:ext cx="607003" cy="80427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5" name="Picture 44"/>
            <p:cNvPicPr/>
            <p:nvPr/>
          </p:nvPicPr>
          <p:blipFill>
            <a:blip r:embed="rId8" cstate="print">
              <a:clrChange>
                <a:clrFrom>
                  <a:srgbClr val="FEFFFD"/>
                </a:clrFrom>
                <a:clrTo>
                  <a:srgbClr val="FEFFFD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949637" y="4574349"/>
              <a:ext cx="605120" cy="76803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" name="Picture 45"/>
            <p:cNvPicPr/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3661666" y="4580758"/>
              <a:ext cx="761627" cy="76162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10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3318" y="4471063"/>
              <a:ext cx="1219224" cy="964406"/>
            </a:xfrm>
            <a:prstGeom prst="rect">
              <a:avLst/>
            </a:prstGeom>
          </p:spPr>
        </p:pic>
      </p:grpSp>
      <p:sp>
        <p:nvSpPr>
          <p:cNvPr id="48" name="TextBox 47"/>
          <p:cNvSpPr txBox="1"/>
          <p:nvPr/>
        </p:nvSpPr>
        <p:spPr>
          <a:xfrm>
            <a:off x="383192" y="2793338"/>
            <a:ext cx="5887239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SG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From	: </a:t>
            </a:r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NTU Student Experience Survey 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2019</a:t>
            </a:r>
          </a:p>
          <a:p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	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 &lt;ntusurveyadmin@beacon.com.sg&gt;</a:t>
            </a: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  <a:p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Search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keyword ‘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ntusurveyadmin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’ or ‘</a:t>
            </a:r>
            <a:r>
              <a:rPr lang="fr-FR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beacon</a:t>
            </a:r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’</a:t>
            </a:r>
          </a:p>
          <a:p>
            <a:r>
              <a:rPr lang="fr-F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534848" y="5831686"/>
            <a:ext cx="103576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1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… and more</a:t>
            </a:r>
            <a:endParaRPr lang="en-SG" sz="1100" u="sng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74" r="6641"/>
          <a:stretch/>
        </p:blipFill>
        <p:spPr>
          <a:xfrm>
            <a:off x="6447557" y="4985128"/>
            <a:ext cx="2012338" cy="1240677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6431852" y="4982396"/>
            <a:ext cx="668912" cy="218756"/>
          </a:xfrm>
          <a:prstGeom prst="rect">
            <a:avLst/>
          </a:prstGeom>
          <a:solidFill>
            <a:srgbClr val="002060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SG" sz="1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2018</a:t>
            </a:r>
            <a:endParaRPr lang="en-SG" sz="1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957056" y="4124331"/>
            <a:ext cx="1939417" cy="50783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SG" sz="11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1,800 more hall places, and guaranteed 2 years hall stay for freshmen</a:t>
            </a:r>
            <a:endParaRPr lang="en-SG" sz="1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038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01180D597DCD40A69EF3D4FF441804" ma:contentTypeVersion="0" ma:contentTypeDescription="Create a new document." ma:contentTypeScope="" ma:versionID="92924dd26d0df18ed01d6b63eb2be8c9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D0F04035-2289-4F94-AF27-E5D31FAB8E0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506133-E3C5-45D8-9CA7-C2D4C5EF5C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63CAD24C-DDF1-415A-90BE-20E4C754EDCA}">
  <ds:schemaRefs>
    <ds:schemaRef ds:uri="http://www.w3.org/XML/1998/namespace"/>
    <ds:schemaRef ds:uri="http://purl.org/dc/elements/1.1/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1720</TotalTime>
  <Words>87</Words>
  <Application>Microsoft Office PowerPoint</Application>
  <PresentationFormat>On-screen Show (4:3)</PresentationFormat>
  <Paragraphs>39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Student Experience Survey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IRU Research Asst 1</dc:creator>
  <cp:lastModifiedBy>Windows User</cp:lastModifiedBy>
  <cp:revision>159</cp:revision>
  <cp:lastPrinted>2017-01-17T02:20:22Z</cp:lastPrinted>
  <dcterms:created xsi:type="dcterms:W3CDTF">2015-02-12T09:24:13Z</dcterms:created>
  <dcterms:modified xsi:type="dcterms:W3CDTF">2019-02-07T08:16:18Z</dcterms:modified>
</cp:coreProperties>
</file>